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6" r:id="rId3"/>
    <p:sldId id="269" r:id="rId4"/>
    <p:sldId id="268" r:id="rId5"/>
    <p:sldId id="257" r:id="rId6"/>
    <p:sldId id="267" r:id="rId7"/>
    <p:sldId id="258" r:id="rId8"/>
    <p:sldId id="259" r:id="rId9"/>
    <p:sldId id="260" r:id="rId10"/>
    <p:sldId id="262" r:id="rId11"/>
    <p:sldId id="263" r:id="rId12"/>
    <p:sldId id="264" r:id="rId13"/>
    <p:sldId id="265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01" autoAdjust="0"/>
    <p:restoredTop sz="94660"/>
  </p:normalViewPr>
  <p:slideViewPr>
    <p:cSldViewPr>
      <p:cViewPr varScale="1">
        <p:scale>
          <a:sx n="102" d="100"/>
          <a:sy n="102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8D456-D497-41BB-9738-8A428FDE679A}" type="datetimeFigureOut">
              <a:rPr lang="nl-NL" smtClean="0"/>
              <a:pPr/>
              <a:t>29-3-2017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8B138-BA9E-48C0-8DB9-C2293ACE312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89872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8B138-BA9E-48C0-8DB9-C2293ACE3124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466 miljoen</a:t>
            </a:r>
            <a:r>
              <a:rPr lang="nl-NL" baseline="0" dirty="0" smtClean="0"/>
              <a:t> : 12 uur = 38,833333 = 38,8  miljoen km per uur! </a:t>
            </a:r>
            <a:r>
              <a:rPr lang="nl-NL" baseline="0" dirty="0" err="1" smtClean="0"/>
              <a:t>Hohoho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8B138-BA9E-48C0-8DB9-C2293ACE3124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8B138-BA9E-48C0-8DB9-C2293ACE3124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64F2-03A4-499A-B511-162E611D48EC}" type="datetimeFigureOut">
              <a:rPr lang="nl-NL" smtClean="0"/>
              <a:pPr/>
              <a:t>29-3-2017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58B2-CCC1-471F-8FD2-1834CB95B8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64F2-03A4-499A-B511-162E611D48EC}" type="datetimeFigureOut">
              <a:rPr lang="nl-NL" smtClean="0"/>
              <a:pPr/>
              <a:t>29-3-2017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58B2-CCC1-471F-8FD2-1834CB95B8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64F2-03A4-499A-B511-162E611D48EC}" type="datetimeFigureOut">
              <a:rPr lang="nl-NL" smtClean="0"/>
              <a:pPr/>
              <a:t>29-3-2017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58B2-CCC1-471F-8FD2-1834CB95B8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64F2-03A4-499A-B511-162E611D48EC}" type="datetimeFigureOut">
              <a:rPr lang="nl-NL" smtClean="0"/>
              <a:pPr/>
              <a:t>29-3-2017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58B2-CCC1-471F-8FD2-1834CB95B8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64F2-03A4-499A-B511-162E611D48EC}" type="datetimeFigureOut">
              <a:rPr lang="nl-NL" smtClean="0"/>
              <a:pPr/>
              <a:t>29-3-2017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58B2-CCC1-471F-8FD2-1834CB95B8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64F2-03A4-499A-B511-162E611D48EC}" type="datetimeFigureOut">
              <a:rPr lang="nl-NL" smtClean="0"/>
              <a:pPr/>
              <a:t>29-3-2017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58B2-CCC1-471F-8FD2-1834CB95B8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64F2-03A4-499A-B511-162E611D48EC}" type="datetimeFigureOut">
              <a:rPr lang="nl-NL" smtClean="0"/>
              <a:pPr/>
              <a:t>29-3-2017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58B2-CCC1-471F-8FD2-1834CB95B8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64F2-03A4-499A-B511-162E611D48EC}" type="datetimeFigureOut">
              <a:rPr lang="nl-NL" smtClean="0"/>
              <a:pPr/>
              <a:t>29-3-2017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58B2-CCC1-471F-8FD2-1834CB95B8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64F2-03A4-499A-B511-162E611D48EC}" type="datetimeFigureOut">
              <a:rPr lang="nl-NL" smtClean="0"/>
              <a:pPr/>
              <a:t>29-3-2017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58B2-CCC1-471F-8FD2-1834CB95B8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64F2-03A4-499A-B511-162E611D48EC}" type="datetimeFigureOut">
              <a:rPr lang="nl-NL" smtClean="0"/>
              <a:pPr/>
              <a:t>29-3-2017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58B2-CCC1-471F-8FD2-1834CB95B8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64F2-03A4-499A-B511-162E611D48EC}" type="datetimeFigureOut">
              <a:rPr lang="nl-NL" smtClean="0"/>
              <a:pPr/>
              <a:t>29-3-2017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58B2-CCC1-471F-8FD2-1834CB95B8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664F2-03A4-499A-B511-162E611D48EC}" type="datetimeFigureOut">
              <a:rPr lang="nl-NL" smtClean="0"/>
              <a:pPr/>
              <a:t>29-3-2017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D58B2-CCC1-471F-8FD2-1834CB95B8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724400"/>
            <a:ext cx="149542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2895600" y="685800"/>
            <a:ext cx="379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Les 4: SAMENGESTELDE GROOTHEDEN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1371600" y="1295400"/>
            <a:ext cx="701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Leren rekenen met snelheid (</a:t>
            </a:r>
            <a:r>
              <a:rPr lang="nl-NL" dirty="0" err="1" smtClean="0"/>
              <a:t>dmv</a:t>
            </a:r>
            <a:r>
              <a:rPr lang="nl-NL" dirty="0" smtClean="0"/>
              <a:t> verhoudingstabel met afstand en tijd)</a:t>
            </a:r>
          </a:p>
          <a:p>
            <a:pPr>
              <a:buFontTx/>
              <a:buChar char="-"/>
            </a:pPr>
            <a:r>
              <a:rPr lang="nl-NL" dirty="0" smtClean="0"/>
              <a:t> Van km/u naar m/s</a:t>
            </a:r>
          </a:p>
          <a:p>
            <a:pPr>
              <a:buFontTx/>
              <a:buChar char="-"/>
            </a:pPr>
            <a:r>
              <a:rPr lang="nl-NL" dirty="0"/>
              <a:t> </a:t>
            </a:r>
            <a:r>
              <a:rPr lang="nl-NL" dirty="0" smtClean="0"/>
              <a:t>van km/u naar </a:t>
            </a:r>
            <a:r>
              <a:rPr lang="nl-NL" dirty="0" err="1" smtClean="0"/>
              <a:t>mph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/>
              <a:t> </a:t>
            </a:r>
            <a:r>
              <a:rPr lang="nl-NL" dirty="0" smtClean="0"/>
              <a:t>Hoe lang iemand er nog over moet doen als iemand  anders al op de 	plek van aankomst is 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Wat de bevolkingsdichtheid is in een gebied)…… (examenstof)</a:t>
            </a:r>
            <a:endParaRPr lang="nl-NL" dirty="0"/>
          </a:p>
        </p:txBody>
      </p:sp>
      <p:pic>
        <p:nvPicPr>
          <p:cNvPr id="1028" name="Picture 4" descr="https://d1w0405vbq8usz.cloudfront.net/assets/p3mbo-yPub-l_rekenblokken_meten_en_meetkunde-rb_3F_MM_04_08_i01_v3.jpg?Policy=eyJTdGF0ZW1lbnQiOlt7IlJlc291cmNlIjoiKi9hc3NldHMvKioiLCJDb25kaXRpb24iOnsiRGF0ZUxlc3NUaGFuIjp7IkFXUzpFcG9jaFRpbWUiOjE0NTY2NTM1MDN9fX1dfQ__&amp;Signature=NDWteVgzsUtDtZyXDLsca%7EpgJoz4jwmC-e1PFdmHtmxmqHSh9QUBBnHmimQp-MqVjviVlSPFYGc8EZfO4q10jsJDWqTogg1RJlcn3ISATbRmGV6ZQ4wuVA8YKi6eKVVne5tTvS4S4mlLavRfGqAl6eb4NFjm6HCakRydeb1HxvVecdp2Q0eEGBSlXsTrfTT4TJ16c7NFH1obdzt3OwXb%7E4zhuett-EPoSrpExzooTICbQ3-1VjG26brdAIEhwSuWaKiF%7EorrRSbV5hMvr3x%7EsCFmG5C0A4opXxGtMnEdtq7OtG2CeRetHdqv7y1tbwcsMPskxLaMDj8M0yNOkn4%7EHg__&amp;Key-Pair-Id=APKAIM52XFHGALZ6CWZ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4724400"/>
            <a:ext cx="2286000" cy="1527048"/>
          </a:xfrm>
          <a:prstGeom prst="rect">
            <a:avLst/>
          </a:prstGeom>
          <a:noFill/>
        </p:spPr>
      </p:pic>
      <p:pic>
        <p:nvPicPr>
          <p:cNvPr id="1030" name="Picture 6" descr="https://d1w0405vbq8usz.cloudfront.net/assets/p3mbo-yPub-l_rekenblokken_meten_en_meetkunde-rb_3F_MM_04_12_i01_v3.jpg?Policy=eyJTdGF0ZW1lbnQiOlt7IlJlc291cmNlIjoiKi9hc3NldHMvKioiLCJDb25kaXRpb24iOnsiRGF0ZUxlc3NUaGFuIjp7IkFXUzpFcG9jaFRpbWUiOjE0NTY2NTM1MDN9fX1dfQ__&amp;Signature=NDWteVgzsUtDtZyXDLsca%7EpgJoz4jwmC-e1PFdmHtmxmqHSh9QUBBnHmimQp-MqVjviVlSPFYGc8EZfO4q10jsJDWqTogg1RJlcn3ISATbRmGV6ZQ4wuVA8YKi6eKVVne5tTvS4S4mlLavRfGqAl6eb4NFjm6HCakRydeb1HxvVecdp2Q0eEGBSlXsTrfTT4TJ16c7NFH1obdzt3OwXb%7E4zhuett-EPoSrpExzooTICbQ3-1VjG26brdAIEhwSuWaKiF%7EorrRSbV5hMvr3x%7EsCFmG5C0A4opXxGtMnEdtq7OtG2CeRetHdqv7y1tbwcsMPskxLaMDj8M0yNOkn4%7EHg__&amp;Key-Pair-Id=APKAIM52XFHGALZ6CWZ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4724400"/>
            <a:ext cx="1905000" cy="1266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371600" y="533400"/>
            <a:ext cx="594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 zet je een racetijd om van minuten /seconden naar km/u</a:t>
            </a:r>
            <a:endParaRPr lang="nl-NL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143000"/>
            <a:ext cx="2476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1752600"/>
            <a:ext cx="17430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2362200"/>
            <a:ext cx="3276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/>
          <p:cNvSpPr txBox="1"/>
          <p:nvPr/>
        </p:nvSpPr>
        <p:spPr>
          <a:xfrm>
            <a:off x="228600" y="3240881"/>
            <a:ext cx="8763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1:	Zet de tijd eerst om naar seconden en daarna naar een uur.</a:t>
            </a:r>
          </a:p>
          <a:p>
            <a:r>
              <a:rPr lang="nl-NL" dirty="0" smtClean="0"/>
              <a:t>2:	34,22 seconden (de honderdsten achter de komma mag je laten staan) + 60 sec</a:t>
            </a:r>
          </a:p>
          <a:p>
            <a:r>
              <a:rPr lang="nl-NL" dirty="0" smtClean="0"/>
              <a:t>3:	zet in een verhoudingstabel</a:t>
            </a:r>
          </a:p>
          <a:p>
            <a:endParaRPr lang="nl-NL" u="sng" dirty="0" smtClean="0"/>
          </a:p>
          <a:p>
            <a:r>
              <a:rPr lang="nl-NL" dirty="0" smtClean="0"/>
              <a:t>5,543 km     	……</a:t>
            </a:r>
            <a:r>
              <a:rPr lang="nl-NL" dirty="0" smtClean="0">
                <a:solidFill>
                  <a:srgbClr val="FFFF00"/>
                </a:solidFill>
              </a:rPr>
              <a:t>		211,78		(1 decimaal = 211,8km/u)</a:t>
            </a:r>
          </a:p>
          <a:p>
            <a:r>
              <a:rPr lang="nl-NL" dirty="0" smtClean="0"/>
              <a:t>94,22 seconden 	1 seconde	3600 sec = 1 uur</a:t>
            </a:r>
          </a:p>
          <a:p>
            <a:r>
              <a:rPr lang="nl-NL" dirty="0" smtClean="0"/>
              <a:t>	: 94,22		x 3600</a:t>
            </a:r>
          </a:p>
          <a:p>
            <a:endParaRPr lang="nl-NL" dirty="0" smtClean="0"/>
          </a:p>
          <a:p>
            <a:r>
              <a:rPr lang="nl-NL" dirty="0" smtClean="0"/>
              <a:t>(je kunt het ook met de kruistabel methode uitrekenen)</a:t>
            </a:r>
          </a:p>
        </p:txBody>
      </p:sp>
      <p:cxnSp>
        <p:nvCxnSpPr>
          <p:cNvPr id="8" name="Rechte verbindingslijn 7"/>
          <p:cNvCxnSpPr/>
          <p:nvPr/>
        </p:nvCxnSpPr>
        <p:spPr>
          <a:xfrm>
            <a:off x="304800" y="4648200"/>
            <a:ext cx="388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1905000" y="43434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5334000" y="2438400"/>
            <a:ext cx="29309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(Of…hoe hard rijdt hij in een uur)</a:t>
            </a:r>
            <a:endParaRPr lang="nl-NL" sz="1600" dirty="0"/>
          </a:p>
        </p:txBody>
      </p:sp>
      <p:cxnSp>
        <p:nvCxnSpPr>
          <p:cNvPr id="13" name="Rechte verbindingslijn 12"/>
          <p:cNvCxnSpPr/>
          <p:nvPr/>
        </p:nvCxnSpPr>
        <p:spPr>
          <a:xfrm>
            <a:off x="3276600" y="43434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048000" y="152400"/>
            <a:ext cx="2508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Voorbeeld examenvraag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838200"/>
            <a:ext cx="5772150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28600" y="228600"/>
            <a:ext cx="853926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Zet de tijd van Geesink eerst om in seconden. (19:31 + 0:51)</a:t>
            </a:r>
          </a:p>
          <a:p>
            <a:endParaRPr lang="nl-NL" dirty="0" smtClean="0"/>
          </a:p>
          <a:p>
            <a:r>
              <a:rPr lang="nl-NL" dirty="0" smtClean="0"/>
              <a:t>19 min x 60 sec = 1140 seconden + 31 sec + de extra 51 sec = 1222 sec</a:t>
            </a:r>
          </a:p>
          <a:p>
            <a:endParaRPr lang="nl-NL" dirty="0" smtClean="0"/>
          </a:p>
          <a:p>
            <a:r>
              <a:rPr lang="nl-NL" dirty="0" smtClean="0"/>
              <a:t>Zet in een verhoudingstabel en reken om naar een uur (= 3600 seconden) </a:t>
            </a:r>
          </a:p>
          <a:p>
            <a:endParaRPr lang="nl-NL" dirty="0" smtClean="0"/>
          </a:p>
          <a:p>
            <a:r>
              <a:rPr lang="nl-NL" dirty="0" smtClean="0"/>
              <a:t>Afstand (in km) 	15 km 		……	</a:t>
            </a:r>
            <a:r>
              <a:rPr lang="nl-NL" dirty="0" smtClean="0">
                <a:solidFill>
                  <a:srgbClr val="FF0000"/>
                </a:solidFill>
              </a:rPr>
              <a:t>44,1898 </a:t>
            </a:r>
            <a:r>
              <a:rPr lang="nl-NL" dirty="0" smtClean="0"/>
              <a:t>(afronden op 1 decimaal = 44,2</a:t>
            </a:r>
          </a:p>
          <a:p>
            <a:endParaRPr lang="nl-NL" dirty="0" smtClean="0"/>
          </a:p>
          <a:p>
            <a:r>
              <a:rPr lang="nl-NL" dirty="0" smtClean="0"/>
              <a:t>Tijd (in sec) 	1222 sec		1 sec	3600 sec </a:t>
            </a:r>
          </a:p>
          <a:p>
            <a:endParaRPr lang="nl-NL" dirty="0" smtClean="0"/>
          </a:p>
          <a:p>
            <a:r>
              <a:rPr lang="nl-NL" dirty="0" smtClean="0"/>
              <a:t>Dus de gemiddelde snelheid per uur = 44,2 kilometers</a:t>
            </a:r>
            <a:endParaRPr lang="nl-NL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457200" y="2362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1905000" y="1981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3429000" y="19050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4648200" y="19050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95400"/>
            <a:ext cx="45053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971800"/>
            <a:ext cx="5114925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3048000" y="6096000"/>
            <a:ext cx="3161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Welk land is het dichtstbevolkt?</a:t>
            </a:r>
          </a:p>
          <a:p>
            <a:r>
              <a:rPr lang="nl-NL" dirty="0" smtClean="0"/>
              <a:t>Welk land is het </a:t>
            </a:r>
            <a:r>
              <a:rPr lang="nl-NL" dirty="0" err="1" smtClean="0"/>
              <a:t>dunstbevolkt</a:t>
            </a:r>
            <a:r>
              <a:rPr lang="nl-NL" dirty="0" smtClean="0"/>
              <a:t>? 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609600" y="457200"/>
            <a:ext cx="8111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 DICHT BEVOKT IS EEN LAND?  Hoeveel inwoners wonen er gemiddeld op 1 km2</a:t>
            </a:r>
            <a:endParaRPr lang="nl-NL" dirty="0"/>
          </a:p>
        </p:txBody>
      </p:sp>
      <p:pic>
        <p:nvPicPr>
          <p:cNvPr id="4098" name="Picture 2" descr="Afbeeldingsresultaat voor veel mensen tekeni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990600"/>
            <a:ext cx="2952750" cy="1552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828800" y="304800"/>
            <a:ext cx="55112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Dichtheid = gewicht van de massa: volume van de massa</a:t>
            </a:r>
          </a:p>
          <a:p>
            <a:endParaRPr lang="nl-NL" dirty="0" smtClean="0"/>
          </a:p>
          <a:p>
            <a:r>
              <a:rPr lang="nl-NL" dirty="0" smtClean="0"/>
              <a:t>Dit wordt weergegeven in kg/m3</a:t>
            </a:r>
            <a:endParaRPr lang="nl-NL" dirty="0"/>
          </a:p>
        </p:txBody>
      </p:sp>
      <p:sp>
        <p:nvSpPr>
          <p:cNvPr id="1026" name="AutoShape 2" descr="Afbeeldingsresultaat voor afbeelding kubieke meter wa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48768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228600" y="3962400"/>
            <a:ext cx="8763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1:	Bereken de inhoud in m3 (dit is het volume)</a:t>
            </a:r>
          </a:p>
          <a:p>
            <a:r>
              <a:rPr lang="nl-NL" dirty="0" smtClean="0"/>
              <a:t>	Dus 1 liter is 1 dm3  (: 1000) = 0.001 m3</a:t>
            </a:r>
          </a:p>
          <a:p>
            <a:r>
              <a:rPr lang="nl-NL" dirty="0" smtClean="0"/>
              <a:t>2:  	je weet: 1 liter weegt 1 kg = 1000 gram</a:t>
            </a:r>
          </a:p>
          <a:p>
            <a:r>
              <a:rPr lang="nl-NL" dirty="0" smtClean="0"/>
              <a:t>	bereken het gewicht van de inhoud van de fles 1000 gram – 80 gram = 920 gram</a:t>
            </a:r>
          </a:p>
          <a:p>
            <a:r>
              <a:rPr lang="nl-NL" dirty="0" smtClean="0"/>
              <a:t>	De olie weegt dus 920 gram </a:t>
            </a:r>
          </a:p>
          <a:p>
            <a:r>
              <a:rPr lang="nl-NL" dirty="0" smtClean="0"/>
              <a:t>3: 	bereken nu de dichtheid van de olie</a:t>
            </a:r>
          </a:p>
          <a:p>
            <a:r>
              <a:rPr lang="nl-NL" dirty="0" smtClean="0"/>
              <a:t>	Dichtheid = gewicht van de massa is 920 gram : volume van de massa is 0,001 m3 	= 920000 gram/m3</a:t>
            </a:r>
          </a:p>
          <a:p>
            <a:r>
              <a:rPr lang="nl-NL" dirty="0" smtClean="0"/>
              <a:t>4: 	zet dit om naar kg/m3 is : 1000 = 920 kg/m3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81000" y="533400"/>
            <a:ext cx="83058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Hoe reken je van km per uur naar meters per sec</a:t>
            </a:r>
          </a:p>
          <a:p>
            <a:endParaRPr lang="nl-NL" dirty="0" smtClean="0"/>
          </a:p>
          <a:p>
            <a:r>
              <a:rPr lang="nl-NL" dirty="0" smtClean="0"/>
              <a:t>Van meters naar kilometers		Hoeveel meters gaan er in een km 	x 1000</a:t>
            </a:r>
          </a:p>
          <a:p>
            <a:r>
              <a:rPr lang="nl-NL" dirty="0" smtClean="0"/>
              <a:t>Van kilometers naar meters 		Hoeveel km gaan er in een meter 	:1000</a:t>
            </a:r>
          </a:p>
          <a:p>
            <a:endParaRPr lang="nl-NL" dirty="0" smtClean="0"/>
          </a:p>
          <a:p>
            <a:r>
              <a:rPr lang="nl-NL" dirty="0" smtClean="0"/>
              <a:t>Hoeveel secondes gaan er in een uur</a:t>
            </a:r>
            <a:r>
              <a:rPr lang="nl-NL" dirty="0" smtClean="0"/>
              <a:t>?</a:t>
            </a:r>
          </a:p>
          <a:p>
            <a:r>
              <a:rPr lang="nl-NL" dirty="0" smtClean="0"/>
              <a:t>Of hoeveel minuten gaan er in een uur?</a:t>
            </a:r>
          </a:p>
          <a:p>
            <a:endParaRPr lang="nl-NL" dirty="0" smtClean="0"/>
          </a:p>
          <a:p>
            <a:r>
              <a:rPr lang="nl-NL" dirty="0" smtClean="0"/>
              <a:t>Kijk naar de gegevens in de vraag (bijvoorbeeld een wedstrijd tijd in minuten en seconden). Neem dan de kleinste eenheid en zet alles in die eenheid.</a:t>
            </a:r>
          </a:p>
          <a:p>
            <a:endParaRPr lang="nl-NL" dirty="0" smtClean="0"/>
          </a:p>
          <a:p>
            <a:r>
              <a:rPr lang="nl-NL" dirty="0" smtClean="0"/>
              <a:t>Max verstappen rijdt een race op een baan van 4653 meter</a:t>
            </a:r>
          </a:p>
          <a:p>
            <a:r>
              <a:rPr lang="nl-NL" dirty="0" smtClean="0"/>
              <a:t>Zijn tijd is 1:24,527  Wat is zijn gemiddelde snelheid in km/u?</a:t>
            </a:r>
          </a:p>
          <a:p>
            <a:endParaRPr lang="nl-NL" dirty="0" smtClean="0"/>
          </a:p>
          <a:p>
            <a:r>
              <a:rPr lang="nl-NL" dirty="0" smtClean="0"/>
              <a:t>Let op hoe de tijd is ingedeeld </a:t>
            </a:r>
          </a:p>
          <a:p>
            <a:r>
              <a:rPr lang="nl-NL" dirty="0" smtClean="0">
                <a:solidFill>
                  <a:srgbClr val="FFC000"/>
                </a:solidFill>
              </a:rPr>
              <a:t>1</a:t>
            </a:r>
            <a:r>
              <a:rPr lang="nl-NL" dirty="0" smtClean="0"/>
              <a:t>:</a:t>
            </a:r>
            <a:r>
              <a:rPr lang="nl-NL" dirty="0" smtClean="0">
                <a:solidFill>
                  <a:srgbClr val="92D050"/>
                </a:solidFill>
              </a:rPr>
              <a:t>24</a:t>
            </a:r>
            <a:r>
              <a:rPr lang="nl-NL" dirty="0" smtClean="0"/>
              <a:t>:</a:t>
            </a:r>
            <a:r>
              <a:rPr lang="nl-NL" dirty="0" smtClean="0">
                <a:solidFill>
                  <a:srgbClr val="FF0000"/>
                </a:solidFill>
              </a:rPr>
              <a:t>52</a:t>
            </a:r>
            <a:r>
              <a:rPr lang="nl-NL" dirty="0" smtClean="0"/>
              <a:t> = </a:t>
            </a:r>
            <a:r>
              <a:rPr lang="nl-NL" dirty="0" smtClean="0">
                <a:solidFill>
                  <a:srgbClr val="FFC000"/>
                </a:solidFill>
              </a:rPr>
              <a:t>1 uur</a:t>
            </a:r>
            <a:r>
              <a:rPr lang="nl-NL" dirty="0" smtClean="0"/>
              <a:t>, </a:t>
            </a:r>
            <a:r>
              <a:rPr lang="nl-NL" dirty="0" smtClean="0">
                <a:solidFill>
                  <a:srgbClr val="92D050"/>
                </a:solidFill>
              </a:rPr>
              <a:t>24 minuten </a:t>
            </a:r>
            <a:r>
              <a:rPr lang="nl-NL" dirty="0" smtClean="0"/>
              <a:t>en </a:t>
            </a:r>
            <a:r>
              <a:rPr lang="nl-NL" dirty="0" smtClean="0">
                <a:solidFill>
                  <a:srgbClr val="FF0000"/>
                </a:solidFill>
              </a:rPr>
              <a:t>52 seconden </a:t>
            </a:r>
          </a:p>
          <a:p>
            <a:r>
              <a:rPr lang="nl-NL" dirty="0" smtClean="0">
                <a:solidFill>
                  <a:srgbClr val="92D050"/>
                </a:solidFill>
              </a:rPr>
              <a:t>1</a:t>
            </a:r>
            <a:r>
              <a:rPr lang="nl-NL" dirty="0" smtClean="0"/>
              <a:t>:</a:t>
            </a:r>
            <a:r>
              <a:rPr lang="nl-NL" dirty="0" smtClean="0">
                <a:solidFill>
                  <a:srgbClr val="FF0000"/>
                </a:solidFill>
              </a:rPr>
              <a:t>24</a:t>
            </a:r>
            <a:r>
              <a:rPr lang="nl-NL" dirty="0" smtClean="0"/>
              <a:t>,527 = </a:t>
            </a:r>
            <a:r>
              <a:rPr lang="nl-NL" dirty="0" smtClean="0">
                <a:solidFill>
                  <a:srgbClr val="92D050"/>
                </a:solidFill>
              </a:rPr>
              <a:t>1 minuut</a:t>
            </a:r>
            <a:r>
              <a:rPr lang="nl-NL" dirty="0" smtClean="0"/>
              <a:t>, </a:t>
            </a:r>
            <a:r>
              <a:rPr lang="nl-NL" dirty="0" smtClean="0">
                <a:solidFill>
                  <a:srgbClr val="FF0000"/>
                </a:solidFill>
              </a:rPr>
              <a:t>24 seconden </a:t>
            </a:r>
            <a:r>
              <a:rPr lang="nl-NL" dirty="0" smtClean="0"/>
              <a:t>en 527 </a:t>
            </a:r>
            <a:r>
              <a:rPr lang="nl-NL" dirty="0" err="1" smtClean="0"/>
              <a:t>duizendsten</a:t>
            </a:r>
            <a:endParaRPr lang="nl-NL" dirty="0" smtClean="0">
              <a:solidFill>
                <a:srgbClr val="FF0000"/>
              </a:solidFill>
            </a:endParaRPr>
          </a:p>
          <a:p>
            <a:r>
              <a:rPr lang="nl-NL" dirty="0" smtClean="0"/>
              <a:t>Alles ACHTER de komma zijn honderdsten (of </a:t>
            </a:r>
            <a:r>
              <a:rPr lang="nl-NL" dirty="0" err="1" smtClean="0"/>
              <a:t>duizendsten</a:t>
            </a:r>
            <a:r>
              <a:rPr lang="nl-NL" dirty="0" smtClean="0"/>
              <a:t>) </a:t>
            </a:r>
          </a:p>
          <a:p>
            <a:r>
              <a:rPr lang="nl-NL" dirty="0" smtClean="0"/>
              <a:t>Alles VOOR de komma zijn (van achter naar voren) seconden, minuten en uren. </a:t>
            </a:r>
          </a:p>
          <a:p>
            <a:endParaRPr lang="nl-NL" dirty="0" smtClean="0"/>
          </a:p>
          <a:p>
            <a:r>
              <a:rPr lang="nl-NL" dirty="0" err="1" smtClean="0"/>
              <a:t>Hondersten</a:t>
            </a:r>
            <a:r>
              <a:rPr lang="nl-NL" dirty="0" smtClean="0"/>
              <a:t> en </a:t>
            </a:r>
            <a:r>
              <a:rPr lang="nl-NL" dirty="0" err="1" smtClean="0"/>
              <a:t>duizendsten</a:t>
            </a:r>
            <a:r>
              <a:rPr lang="nl-NL" dirty="0" smtClean="0"/>
              <a:t> mag je laten staan. </a:t>
            </a:r>
          </a:p>
          <a:p>
            <a:r>
              <a:rPr lang="nl-NL" dirty="0" smtClean="0"/>
              <a:t>Is de tijd 1:24u dan zet je de tijd om in minuten en maak je van 1 uur 60 min. </a:t>
            </a:r>
          </a:p>
          <a:p>
            <a:r>
              <a:rPr lang="nl-NL" dirty="0" smtClean="0"/>
              <a:t>Is de tijd 1:24:52u  dan zet je de tijd om in seconden en maak je van 1 uur 3600 sec.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d1w0405vbq8usz.cloudfront.net/assets/p3mbo-yPub-l_rekenblokken_meten_en_meetkunde-RB_3FMM_les4_LBP.png?Policy=eyJTdGF0ZW1lbnQiOlt7IlJlc291cmNlIjoiKi9hc3NldHMvKioiLCJDb25kaXRpb24iOnsiRGF0ZUxlc3NUaGFuIjp7IkFXUzpFcG9jaFRpbWUiOjE0NTY3NTMzNjN9fX1dfQ__&amp;Signature=oz6X0XZCzOEqr8W%7ESeuJh7KFVB5EGUapR1bi6MGaykeoAA0KQ5slBsGCnFLRDxdwPQ5n7XVRV90bBlVAhl9fc-san9JifgbxMRM3O0akvC-1RC9r2TxkoiIe4qs0y2%7EhNx5-lNx7dtVWibh2uthKFw3UHbfrONLjdO96ByVUj-miRFuXhVq34l55d6abHMRJcqJcHEGH9UV-rxsKCy3TCGJn5%7EynzxMdpnUvHbZ2qcjEyXp2FunmM7Ae7JBI7jIje2Cju4jzRJuQOeYPWutOhLoQJgaaWGtX3Tjq1HFrHRN62V8MRxRDdbNRIi073UPFKtvdLJYTcVF%7EVZKTmq4lxA__&amp;Key-Pair-Id=APKAIM52XFHGALZ6CW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971800"/>
            <a:ext cx="2590800" cy="1905000"/>
          </a:xfrm>
          <a:prstGeom prst="rect">
            <a:avLst/>
          </a:prstGeom>
          <a:noFill/>
        </p:spPr>
      </p:pic>
      <p:sp>
        <p:nvSpPr>
          <p:cNvPr id="3" name="Tekstvak 2"/>
          <p:cNvSpPr txBox="1"/>
          <p:nvPr/>
        </p:nvSpPr>
        <p:spPr>
          <a:xfrm>
            <a:off x="381000" y="381000"/>
            <a:ext cx="5825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Het uitrekenen van een gemiddelde snelheid in km/u of m/s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3429000" y="2971800"/>
            <a:ext cx="423301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Bolt loopt de 500 meter in 9,58 s</a:t>
            </a:r>
          </a:p>
          <a:p>
            <a:r>
              <a:rPr lang="nl-NL" dirty="0" smtClean="0"/>
              <a:t>Wat is zijn gemiddelde snelheid in km/uur?</a:t>
            </a:r>
          </a:p>
          <a:p>
            <a:endParaRPr lang="nl-NL" dirty="0" smtClean="0"/>
          </a:p>
          <a:p>
            <a:r>
              <a:rPr lang="nl-NL" dirty="0" smtClean="0"/>
              <a:t>Wat weet je al?</a:t>
            </a:r>
          </a:p>
          <a:p>
            <a:r>
              <a:rPr lang="nl-NL" dirty="0" smtClean="0"/>
              <a:t>Waar wil je naartoe met je antwoord?</a:t>
            </a:r>
          </a:p>
          <a:p>
            <a:endParaRPr lang="nl-NL" dirty="0" smtClean="0"/>
          </a:p>
          <a:p>
            <a:r>
              <a:rPr lang="nl-NL" dirty="0" smtClean="0"/>
              <a:t>Gebruik een verhoudingstabel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228600" y="1066800"/>
            <a:ext cx="8725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Reken terug naar </a:t>
            </a:r>
            <a:r>
              <a:rPr lang="nl-NL" sz="2400" dirty="0" smtClean="0"/>
              <a:t>1</a:t>
            </a:r>
            <a:r>
              <a:rPr lang="nl-NL" dirty="0" smtClean="0"/>
              <a:t> 		km/u = zoveel kilometers in </a:t>
            </a:r>
            <a:r>
              <a:rPr lang="nl-NL" sz="2400" dirty="0" smtClean="0">
                <a:solidFill>
                  <a:srgbClr val="FFC000"/>
                </a:solidFill>
              </a:rPr>
              <a:t>1</a:t>
            </a:r>
            <a:r>
              <a:rPr lang="nl-NL" dirty="0" smtClean="0">
                <a:solidFill>
                  <a:srgbClr val="FFC000"/>
                </a:solidFill>
              </a:rPr>
              <a:t> </a:t>
            </a:r>
            <a:r>
              <a:rPr lang="nl-NL" dirty="0" smtClean="0"/>
              <a:t>uur</a:t>
            </a:r>
          </a:p>
          <a:p>
            <a:r>
              <a:rPr lang="nl-NL" dirty="0" smtClean="0"/>
              <a:t>	</a:t>
            </a:r>
            <a:r>
              <a:rPr lang="nl-NL" dirty="0" smtClean="0"/>
              <a:t>			m/s = zoveel meters in </a:t>
            </a:r>
            <a:r>
              <a:rPr lang="nl-NL" sz="2400" dirty="0" smtClean="0">
                <a:solidFill>
                  <a:srgbClr val="FFC000"/>
                </a:solidFill>
              </a:rPr>
              <a:t>1</a:t>
            </a:r>
            <a:r>
              <a:rPr lang="nl-NL" dirty="0" smtClean="0"/>
              <a:t> seconde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fbeeldingsresultaat voor kerstman en slee afbeeld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81000"/>
            <a:ext cx="4267200" cy="3772113"/>
          </a:xfrm>
          <a:prstGeom prst="rect">
            <a:avLst/>
          </a:prstGeom>
          <a:noFill/>
        </p:spPr>
      </p:pic>
      <p:sp>
        <p:nvSpPr>
          <p:cNvPr id="4" name="Tekstvak 3"/>
          <p:cNvSpPr txBox="1"/>
          <p:nvPr/>
        </p:nvSpPr>
        <p:spPr>
          <a:xfrm>
            <a:off x="1447801" y="4648200"/>
            <a:ext cx="670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Op kerstavond reist de Kerstman  466 miljoen kilometer met zijn slee!</a:t>
            </a:r>
          </a:p>
          <a:p>
            <a:r>
              <a:rPr lang="nl-NL" dirty="0" smtClean="0"/>
              <a:t>Hij doet dit alles in 1 avond/nacht  van 18:00 uur tot 6:00 ‘s ochtends. Dus in 12 uur legt hij 466 miljoen kilometer af.</a:t>
            </a:r>
          </a:p>
          <a:p>
            <a:r>
              <a:rPr lang="nl-NL" dirty="0" smtClean="0"/>
              <a:t>Hoeveel kilometer legt de Kerstman af in 1 uur? </a:t>
            </a:r>
            <a:r>
              <a:rPr lang="nl-NL" dirty="0" smtClean="0"/>
              <a:t>Of…wat is zijn gemiddelde snelheid in km/u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0"/>
            <a:ext cx="149542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2362200" y="2286000"/>
            <a:ext cx="6553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Anna en Dirk nemen </a:t>
            </a:r>
            <a:r>
              <a:rPr lang="nl-NL" dirty="0" smtClean="0">
                <a:solidFill>
                  <a:srgbClr val="FFC000"/>
                </a:solidFill>
              </a:rPr>
              <a:t>dezelfde route </a:t>
            </a:r>
            <a:r>
              <a:rPr lang="nl-NL" dirty="0" smtClean="0"/>
              <a:t>en vertrekken op dezelfde tijd.</a:t>
            </a:r>
          </a:p>
          <a:p>
            <a:r>
              <a:rPr lang="nl-NL" dirty="0" smtClean="0"/>
              <a:t>Anna loopt 6 km/u en Dirk fiets t 18 km/u.</a:t>
            </a:r>
          </a:p>
          <a:p>
            <a:r>
              <a:rPr lang="nl-NL" dirty="0" smtClean="0"/>
              <a:t>De route is </a:t>
            </a:r>
            <a:r>
              <a:rPr lang="nl-NL" dirty="0" smtClean="0">
                <a:solidFill>
                  <a:srgbClr val="FFC000"/>
                </a:solidFill>
              </a:rPr>
              <a:t>15 km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r>
              <a:rPr lang="nl-NL" dirty="0" smtClean="0"/>
              <a:t>Hoever moet Anna nog lopen als Dirk aankomt? </a:t>
            </a:r>
          </a:p>
          <a:p>
            <a:endParaRPr lang="nl-NL" dirty="0" smtClean="0"/>
          </a:p>
          <a:p>
            <a:r>
              <a:rPr lang="nl-NL" dirty="0" smtClean="0"/>
              <a:t>Reken eerst beide tijden uit. </a:t>
            </a:r>
          </a:p>
          <a:p>
            <a:r>
              <a:rPr lang="nl-NL" dirty="0" smtClean="0"/>
              <a:t>Kijk dan hoe lang Anna nog moet als Dirk er al is. 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1600200" y="762000"/>
            <a:ext cx="1721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Les 4:  opgave 4 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d1w0405vbq8usz.cloudfront.net/assets/p3mbo-yPub-l_rekenblokken_meten_en_meetkunde-RB_3FMM_les4_LBP.png?Policy=eyJTdGF0ZW1lbnQiOlt7IlJlc291cmNlIjoiKi9hc3NldHMvKioiLCJDb25kaXRpb24iOnsiRGF0ZUxlc3NUaGFuIjp7IkFXUzpFcG9jaFRpbWUiOjE0NTY3NTMzNjN9fX1dfQ__&amp;Signature=oz6X0XZCzOEqr8W%7ESeuJh7KFVB5EGUapR1bi6MGaykeoAA0KQ5slBsGCnFLRDxdwPQ5n7XVRV90bBlVAhl9fc-san9JifgbxMRM3O0akvC-1RC9r2TxkoiIe4qs0y2%7EhNx5-lNx7dtVWibh2uthKFw3UHbfrONLjdO96ByVUj-miRFuXhVq34l55d6abHMRJcqJcHEGH9UV-rxsKCy3TCGJn5%7EynzxMdpnUvHbZ2qcjEyXp2FunmM7Ae7JBI7jIje2Cju4jzRJuQOeYPWutOhLoQJgaaWGtX3Tjq1HFrHRN62V8MRxRDdbNRIi073UPFKtvdLJYTcVF%7EVZKTmq4lxA__&amp;Key-Pair-Id=APKAIM52XFHGALZ6CW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47800"/>
            <a:ext cx="2590800" cy="1905000"/>
          </a:xfrm>
          <a:prstGeom prst="rect">
            <a:avLst/>
          </a:prstGeom>
          <a:noFill/>
        </p:spPr>
      </p:pic>
      <p:sp>
        <p:nvSpPr>
          <p:cNvPr id="3" name="Tekstvak 2"/>
          <p:cNvSpPr txBox="1"/>
          <p:nvPr/>
        </p:nvSpPr>
        <p:spPr>
          <a:xfrm>
            <a:off x="3505200" y="1295400"/>
            <a:ext cx="548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Bolt loopt de 100 m sprint in 9,58 sec</a:t>
            </a:r>
          </a:p>
          <a:p>
            <a:r>
              <a:rPr lang="nl-NL" dirty="0" smtClean="0"/>
              <a:t>Nummer 2 finisht met een tijd van 9,99 sec</a:t>
            </a:r>
          </a:p>
          <a:p>
            <a:r>
              <a:rPr lang="nl-NL" dirty="0" smtClean="0"/>
              <a:t>Hoeveel meter moet nummer 2 nog lopen als Bolt al is gefinisht? </a:t>
            </a:r>
          </a:p>
          <a:p>
            <a:endParaRPr lang="nl-NL" dirty="0"/>
          </a:p>
          <a:p>
            <a:r>
              <a:rPr lang="nl-NL" dirty="0" smtClean="0"/>
              <a:t>1: wat is het verschil in eindtijd tussen </a:t>
            </a:r>
            <a:r>
              <a:rPr lang="nl-NL" dirty="0" err="1" smtClean="0"/>
              <a:t>nr</a:t>
            </a:r>
            <a:r>
              <a:rPr lang="nl-NL" dirty="0" smtClean="0"/>
              <a:t> 1 en </a:t>
            </a:r>
            <a:r>
              <a:rPr lang="nl-NL" dirty="0" err="1" smtClean="0"/>
              <a:t>nr</a:t>
            </a:r>
            <a:r>
              <a:rPr lang="nl-NL" dirty="0" smtClean="0"/>
              <a:t> 2? (in 	seconden?) </a:t>
            </a:r>
          </a:p>
          <a:p>
            <a:r>
              <a:rPr lang="nl-NL" dirty="0" smtClean="0"/>
              <a:t>	9,99-9,58 = 0,41 seconden</a:t>
            </a:r>
          </a:p>
          <a:p>
            <a:r>
              <a:rPr lang="nl-NL" dirty="0" smtClean="0"/>
              <a:t>2: hoe hard loopt nummer 2 de 100 meter ?</a:t>
            </a:r>
          </a:p>
          <a:p>
            <a:r>
              <a:rPr lang="nl-NL" dirty="0"/>
              <a:t>3</a:t>
            </a:r>
            <a:r>
              <a:rPr lang="nl-NL" dirty="0" smtClean="0"/>
              <a:t>: hoeveel meter loopt hij dan in 1 seconde?</a:t>
            </a:r>
          </a:p>
          <a:p>
            <a:r>
              <a:rPr lang="nl-NL" dirty="0" smtClean="0"/>
              <a:t>4: hoeveel meter moet  </a:t>
            </a:r>
            <a:r>
              <a:rPr lang="nl-NL" dirty="0" err="1" smtClean="0"/>
              <a:t>nr</a:t>
            </a:r>
            <a:r>
              <a:rPr lang="nl-NL" dirty="0" smtClean="0"/>
              <a:t> 2 dan nog afleggen in die 0,41	seconden? 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143000" y="533400"/>
            <a:ext cx="3261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Nu iets moeilijker: les 4 opgave 1</a:t>
            </a: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676400" y="1371600"/>
            <a:ext cx="64892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			:9,99</a:t>
            </a:r>
          </a:p>
          <a:p>
            <a:r>
              <a:rPr lang="nl-NL" dirty="0" smtClean="0"/>
              <a:t>Afstand in meters	100 meter	</a:t>
            </a:r>
          </a:p>
          <a:p>
            <a:r>
              <a:rPr lang="nl-NL" dirty="0" smtClean="0"/>
              <a:t>Tijd in seconden	9,99 sec		1 sec		0,41 sec</a:t>
            </a:r>
          </a:p>
          <a:p>
            <a:r>
              <a:rPr lang="nl-NL" dirty="0"/>
              <a:t>	</a:t>
            </a:r>
            <a:r>
              <a:rPr lang="nl-NL" dirty="0" smtClean="0"/>
              <a:t>		: 9,99		x 0,41</a:t>
            </a:r>
            <a:endParaRPr lang="nl-NL" dirty="0"/>
          </a:p>
        </p:txBody>
      </p:sp>
      <p:cxnSp>
        <p:nvCxnSpPr>
          <p:cNvPr id="4" name="Rechte verbindingslijn 3"/>
          <p:cNvCxnSpPr>
            <a:stCxn id="2" idx="1"/>
          </p:cNvCxnSpPr>
          <p:nvPr/>
        </p:nvCxnSpPr>
        <p:spPr>
          <a:xfrm>
            <a:off x="1676400" y="1971765"/>
            <a:ext cx="6324600" cy="94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4953000" y="1752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553200" y="17526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286000" y="152400"/>
            <a:ext cx="47631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EEN SNELLE MANIER!!!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Van kilometers per uur naar meters per seconde </a:t>
            </a:r>
          </a:p>
          <a:p>
            <a:r>
              <a:rPr lang="nl-NL" dirty="0" smtClean="0"/>
              <a:t>(: 3,6)</a:t>
            </a:r>
            <a:endParaRPr lang="nl-NL" dirty="0"/>
          </a:p>
          <a:p>
            <a:r>
              <a:rPr lang="nl-NL" dirty="0" smtClean="0"/>
              <a:t>Van meters per seconde naar kilometers per uur</a:t>
            </a:r>
          </a:p>
          <a:p>
            <a:r>
              <a:rPr lang="nl-NL" dirty="0" smtClean="0"/>
              <a:t>(x 3,6)</a:t>
            </a:r>
          </a:p>
        </p:txBody>
      </p:sp>
      <p:pic>
        <p:nvPicPr>
          <p:cNvPr id="17410" name="Picture 2" descr="https://sp.yimg.com/xj/th?id=OIP.M966afe64d4132f1cdfe0f3a48bf3be75o0&amp;pid=15.1&amp;P=0&amp;w=303&amp;h=1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4631762" cy="2362200"/>
          </a:xfrm>
          <a:prstGeom prst="rect">
            <a:avLst/>
          </a:prstGeom>
          <a:noFill/>
        </p:spPr>
      </p:pic>
      <p:sp>
        <p:nvSpPr>
          <p:cNvPr id="4" name="Tekstvak 3"/>
          <p:cNvSpPr txBox="1"/>
          <p:nvPr/>
        </p:nvSpPr>
        <p:spPr>
          <a:xfrm>
            <a:off x="381000" y="60198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Ander voorbeeld: je loopt 5 km/u hoeveel m/s is dit dan? </a:t>
            </a:r>
          </a:p>
          <a:p>
            <a:r>
              <a:rPr lang="nl-NL" dirty="0" smtClean="0"/>
              <a:t>5 KILOMETER per uur : 3,6 = 1,38888…9 = 1,39 METER per seconde </a:t>
            </a:r>
          </a:p>
        </p:txBody>
      </p:sp>
      <p:pic>
        <p:nvPicPr>
          <p:cNvPr id="17412" name="Picture 4" descr="http://formuleren.wikispaces.com/file/view/van_kmh_naar_ms_verhoudingstabel.jpg/439974590/280x147/van_kmh_naar_ms_verhoudingstab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590800"/>
            <a:ext cx="2667000" cy="1400175"/>
          </a:xfrm>
          <a:prstGeom prst="rect">
            <a:avLst/>
          </a:prstGeom>
          <a:noFill/>
        </p:spPr>
      </p:pic>
      <p:sp>
        <p:nvSpPr>
          <p:cNvPr id="6" name="Rechthoek 5"/>
          <p:cNvSpPr/>
          <p:nvPr/>
        </p:nvSpPr>
        <p:spPr>
          <a:xfrm>
            <a:off x="457200" y="533400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Van km/u naar m/s is net andersom </a:t>
            </a:r>
          </a:p>
          <a:p>
            <a:r>
              <a:rPr lang="nl-NL" dirty="0" smtClean="0"/>
              <a:t>180 km/u naar m/s = 180 : 3.600 × 1.000 	(is dus 180 : 3,6 = 50 m/s)</a:t>
            </a:r>
          </a:p>
        </p:txBody>
      </p:sp>
      <p:sp>
        <p:nvSpPr>
          <p:cNvPr id="7" name="Rechthoek 6"/>
          <p:cNvSpPr/>
          <p:nvPr/>
        </p:nvSpPr>
        <p:spPr>
          <a:xfrm>
            <a:off x="457200" y="4343400"/>
            <a:ext cx="7924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Van m/s naar  km/u is</a:t>
            </a:r>
          </a:p>
          <a:p>
            <a:r>
              <a:rPr lang="nl-NL" dirty="0" smtClean="0"/>
              <a:t>50 m/s  naar km/u = 50 x 3.600  : 1.000 	(is dus 50 x 3,6= 180 km/u) </a:t>
            </a:r>
          </a:p>
          <a:p>
            <a:r>
              <a:rPr lang="nl-NL" dirty="0" smtClean="0"/>
              <a:t>Het antwoord is in kilometers/uur</a:t>
            </a:r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362200" y="914400"/>
            <a:ext cx="4495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 mijl is gelijk aan 1,6 kilometer</a:t>
            </a:r>
          </a:p>
          <a:p>
            <a:endParaRPr lang="nl-NL" dirty="0" smtClean="0"/>
          </a:p>
          <a:p>
            <a:r>
              <a:rPr lang="nl-NL" dirty="0" smtClean="0"/>
              <a:t>Van kilometers naar mijl is : 1,6 </a:t>
            </a:r>
          </a:p>
          <a:p>
            <a:r>
              <a:rPr lang="nl-NL" dirty="0" smtClean="0"/>
              <a:t>Van mijl naar kilometer is x 1,6</a:t>
            </a:r>
          </a:p>
          <a:p>
            <a:endParaRPr lang="nl-NL" dirty="0" smtClean="0"/>
          </a:p>
          <a:p>
            <a:r>
              <a:rPr lang="nl-NL" dirty="0" smtClean="0"/>
              <a:t>Van km/u naar </a:t>
            </a:r>
            <a:r>
              <a:rPr lang="nl-NL" dirty="0" err="1" smtClean="0"/>
              <a:t>mph</a:t>
            </a:r>
            <a:r>
              <a:rPr lang="nl-NL" dirty="0" smtClean="0"/>
              <a:t> = : 1,6</a:t>
            </a:r>
          </a:p>
          <a:p>
            <a:r>
              <a:rPr lang="nl-NL" dirty="0" smtClean="0"/>
              <a:t>Van </a:t>
            </a:r>
            <a:r>
              <a:rPr lang="nl-NL" dirty="0" err="1" smtClean="0"/>
              <a:t>mph</a:t>
            </a:r>
            <a:r>
              <a:rPr lang="nl-NL" dirty="0" smtClean="0"/>
              <a:t> naar km/u = x 1,6</a:t>
            </a:r>
            <a:endParaRPr lang="nl-NL" dirty="0"/>
          </a:p>
        </p:txBody>
      </p:sp>
      <p:pic>
        <p:nvPicPr>
          <p:cNvPr id="3" name="Picture 4" descr="Afbeeldingsresultaat voor kerstman en slee afbeeld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505200"/>
            <a:ext cx="2819400" cy="2492289"/>
          </a:xfrm>
          <a:prstGeom prst="rect">
            <a:avLst/>
          </a:prstGeom>
          <a:noFill/>
        </p:spPr>
      </p:pic>
      <p:sp>
        <p:nvSpPr>
          <p:cNvPr id="4" name="Tekstvak 3"/>
          <p:cNvSpPr txBox="1"/>
          <p:nvPr/>
        </p:nvSpPr>
        <p:spPr>
          <a:xfrm>
            <a:off x="4114801" y="3733800"/>
            <a:ext cx="480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Terug naar de Kerstman….</a:t>
            </a:r>
          </a:p>
          <a:p>
            <a:r>
              <a:rPr lang="nl-NL" dirty="0" smtClean="0"/>
              <a:t>Hoeveel mijl legt de Kerstman af op 1 nacht als hij 466 miljoen km aflegt? </a:t>
            </a:r>
          </a:p>
          <a:p>
            <a:endParaRPr lang="nl-NL" dirty="0" smtClean="0"/>
          </a:p>
          <a:p>
            <a:r>
              <a:rPr lang="nl-NL" dirty="0" smtClean="0"/>
              <a:t>En hoeveel mijl per uur is dat dan? </a:t>
            </a: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7749</TotalTime>
  <Words>545</Words>
  <Application>Microsoft Office PowerPoint</Application>
  <PresentationFormat>Diavoorstelling (4:3)</PresentationFormat>
  <Paragraphs>128</Paragraphs>
  <Slides>14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</vt:vector>
  </TitlesOfParts>
  <Company>Family Ray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Marga</dc:creator>
  <cp:lastModifiedBy>Marga</cp:lastModifiedBy>
  <cp:revision>478</cp:revision>
  <dcterms:created xsi:type="dcterms:W3CDTF">2016-02-28T09:16:20Z</dcterms:created>
  <dcterms:modified xsi:type="dcterms:W3CDTF">2017-03-29T17:37:00Z</dcterms:modified>
</cp:coreProperties>
</file>